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86" d="100"/>
          <a:sy n="86" d="100"/>
        </p:scale>
        <p:origin x="614" y="6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2022/6/11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4.xml"/><Relationship Id="rId6" Type="http://schemas.openxmlformats.org/officeDocument/2006/relationships/hyperlink" Target="https://wanxiang-dante.oss-cn-hangzhou.aliyuncs.com/%E9%BB%91%E5%AE%A2%E6%9D%BE%E8%A7%86%E9%A2%91.mp4" TargetMode="External"/><Relationship Id="rId5" Type="http://schemas.openxmlformats.org/officeDocument/2006/relationships/image" Target="../media/image12.png"/><Relationship Id="rId4" Type="http://schemas.openxmlformats.org/officeDocument/2006/relationships/hyperlink" Target="&#40657;&#23458;&#26494;&#35270;&#39057;.mp4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:\Users\admin\Desktop\新建文件夹\万向黑客松-Dante\万向黑客松-Dante_01.jpg万向黑客松-Dante_0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admin\Desktop\新建文件夹\万向黑客松-Dante\万向黑客松-Dante_10.jpg万向黑客松-Dante_10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admin\Desktop\万向黑客松-Dante（源文件）\万向黑客松-Dante（源文件）_11.jpg万向黑客松-Dante（源文件）_1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 descr="图片1">
            <a:hlinkClick r:id="rId4" action="ppaction://hlinkfile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53625" y="5315585"/>
            <a:ext cx="762000" cy="762000"/>
          </a:xfrm>
          <a:prstGeom prst="rect">
            <a:avLst/>
          </a:prstGeom>
        </p:spPr>
      </p:pic>
      <p:pic>
        <p:nvPicPr>
          <p:cNvPr id="6" name="图片 5" descr="图片1">
            <a:hlinkClick r:id="rId6"/>
            <a:extLst>
              <a:ext uri="{FF2B5EF4-FFF2-40B4-BE49-F238E27FC236}">
                <a16:creationId xmlns:a16="http://schemas.microsoft.com/office/drawing/2014/main" id="{C44A132D-51DF-4FD0-2DD9-3AA9B99CE6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056" y="5315585"/>
            <a:ext cx="762000" cy="762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C:\Users\admin\Desktop\新建文件夹\万向黑客松-Dante\万向黑客松-Dante_12.jpg万向黑客松-Dante_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admin\Desktop\新建文件夹\万向黑客松-Dante\万向黑客松-Dante_02.jpg万向黑客松-Dante_0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admin\Desktop\新建文件夹\万向黑客松-Dante\万向黑客松-Dante_03.jpg万向黑客松-Dante_0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admin\Desktop\新建文件夹\万向黑客松-Dante\万向黑客松-Dante_04.jpg万向黑客松-Dante_0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admin\Desktop\新建文件夹\万向黑客松-Dante\万向黑客松-Dante_05.jpg万向黑客松-Dante_0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admin\Desktop\新建文件夹\万向黑客松-Dante\万向黑客松-Dante_06.jpg万向黑客松-Dante_0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admin\Desktop\新建文件夹\万向黑客松-Dante\万向黑客松-Dante_07.jpg万向黑客松-Dante_0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admin\Desktop\新建文件夹\万向黑客松-Dante\万向黑客松-Dante_08.jpg万向黑客松-Dante_0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admin\Desktop\新建文件夹\万向黑客松-Dante\万向黑客松-Dante_09.jpg万向黑客松-Dante_0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jIwOWYzYWRjMDBmNGMwMTI1MTE5ZGY2NDg5M2I0MDA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Arial</vt:lpstr>
      <vt:lpstr>Calibri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黄 海涛</cp:lastModifiedBy>
  <cp:revision>177</cp:revision>
  <dcterms:created xsi:type="dcterms:W3CDTF">2019-06-19T02:08:00Z</dcterms:created>
  <dcterms:modified xsi:type="dcterms:W3CDTF">2022-06-11T13:03:07Z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2052-11.1.0.11805</vt:lpwstr>
  </property>
  <property fmtid="{D5CDD505-2E9C-101B-9397-08002B2CF9AE}" pid="3" name="ICV">
    <vt:lpwstr>84E107876E40490493ADCF551887581E</vt:lpwstr>
  </property>
</Properties>
</file>